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06434-AC6C-BC4F-9EBC-E6487A4E2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39EF26-D16D-694E-A801-5871A6F8F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B9BDC-4D85-C740-A284-BBC867905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460CA-A6CE-E545-878C-A852BB01B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F9D86-4C8D-CC47-8F56-9D3F684C4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466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75DB-6811-3547-9FD4-648945E27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0A94CE-6E4B-6E41-BAE8-06BC47ABB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3CAB4-DB48-1649-8FCF-C4E3CD21B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FD283-7634-4E46-98F2-20D84F7E3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237AC-CC5C-A346-80D3-297778FC9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0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2BC3A9-C6D4-7D47-824A-766C26C1E2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374401-980C-8541-8BB4-41D9176516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B614F-165D-C246-9CDB-834C64EB1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E7DE9-8F9A-B643-9A81-CD177F740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CAE42-4647-A54F-81E5-760452A38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362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4179-EF4A-DD4C-ACE4-EA870A69F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18A6B-AC12-0849-9699-47F1EA406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68104-07B3-CF4C-8A94-D37D3D9C0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13F43-B00B-924D-B725-BDB80E29D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D9A1E-EA0E-604D-9CAA-D6E5CC4B7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36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EC76F-A42A-3F46-A8E4-66104B7BC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A25F91-7782-4F44-A78D-7856D8197A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D96EF-68B0-1748-9E48-AE3529954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5554B-8DC1-104B-B78D-AA681A789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458DE-4789-7F41-B0F7-E294C31DD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7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21770-DE28-F743-9216-8237223A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5B8C9-356D-4742-BD41-3B3469D19A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3782D2-5278-324B-9DF3-8F51A2AC1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CBDD4-D65C-744D-A1CC-E7B8ECBEC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6407A9-3DB0-A94F-8B9D-5DE5ECC4A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F8E33-7EA7-9749-B03D-3829A4729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773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BA8C5-60B8-1A4B-B460-D9CF77621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D6F49-BA0E-9A49-BD95-CB11304C4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F2FA6F-0016-0843-B37B-DE179FDB96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D6C310-AA36-B443-9440-E8C4EDFDC8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DCD9B5-3E63-B54D-8AE2-38A286CD63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7018B9-F1C7-724A-8AB3-F4DAEFC06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EF0DA-2538-B348-9811-1970F7E60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1A1723-86A7-0C4C-9BF2-B1708D991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64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8E1B8-3F9D-3642-BA56-B6D0A784F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95B572-C20A-B545-A326-A2D7D7E97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9BE1D2-04A2-234D-B273-62856841F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5D545-AEE2-7848-908E-8C36378DB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46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98A7AF-C855-224C-9457-034846541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1ADFC9-7AE7-6D4C-BB8C-DC013B4D9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DD31F-2B48-BF40-9D83-15A0E5AD6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95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3880B-065B-3847-99EF-C35B8AA8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E86D5-1A44-8F4F-A129-214C5D604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7DBC2E-B21C-5C49-A5C5-08DBFFAC31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476A21-C8C3-B745-BEA6-DD9BEF296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CD2560-2E8D-264A-A734-706B330E2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B72D1-1264-ED49-B2D8-7725F322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65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C79BC-EB95-104E-AB75-543DFD46B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EC4985-0310-E245-B6E6-E5B4FA1EDE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754319-695E-EE48-9A51-AB1D321E2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4B76D-6AC1-0B49-ABC1-659A825EF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99B4B-78D0-AB46-87E7-0DADB9196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0DF2C9-2F88-1A43-8A49-23AD81B2B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58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AABA3D-C3AC-BF43-B286-707C7906B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4B588F-6725-3C42-89C7-3B51EBC8A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DB7F6-8BBC-8E48-A49F-94E9CF4CA6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5958A5-3176-AA41-9060-9AEF5D2AC36D}" type="datetimeFigureOut">
              <a:rPr lang="en-US" smtClean="0"/>
              <a:t>7/29/19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477D8-85C4-7947-A365-829786C383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F4954-78E7-0848-BC46-949F51C6DD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AAD48-E5A7-2046-AF9C-D5C81B0D4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11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7F0233-4096-8A48-8CE2-3DBAA27FE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0" y="387350"/>
            <a:ext cx="73914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173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Sanjeev Kaushik R</dc:creator>
  <cp:lastModifiedBy>Sanjeev Kaushik R</cp:lastModifiedBy>
  <cp:revision>1</cp:revision>
  <dcterms:created xsi:type="dcterms:W3CDTF">2019-07-30T03:06:53Z</dcterms:created>
  <dcterms:modified xsi:type="dcterms:W3CDTF">2019-07-30T03:07:20Z</dcterms:modified>
</cp:coreProperties>
</file>

<file path=docProps/thumbnail.jpeg>
</file>